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4" r:id="rId5"/>
    <p:sldId id="259" r:id="rId6"/>
    <p:sldId id="260" r:id="rId7"/>
    <p:sldId id="264" r:id="rId8"/>
    <p:sldId id="271" r:id="rId9"/>
    <p:sldId id="261" r:id="rId10"/>
    <p:sldId id="270" r:id="rId11"/>
    <p:sldId id="262" r:id="rId12"/>
    <p:sldId id="269" r:id="rId13"/>
    <p:sldId id="263" r:id="rId14"/>
    <p:sldId id="268" r:id="rId15"/>
    <p:sldId id="266" r:id="rId16"/>
    <p:sldId id="267" r:id="rId17"/>
    <p:sldId id="272" r:id="rId18"/>
    <p:sldId id="273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9146" autoAdjust="0"/>
  </p:normalViewPr>
  <p:slideViewPr>
    <p:cSldViewPr snapToGrid="0">
      <p:cViewPr varScale="1">
        <p:scale>
          <a:sx n="61" d="100"/>
          <a:sy n="61" d="100"/>
        </p:scale>
        <p:origin x="816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180E9-072C-4EB9-9E7C-54569726624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Merlion</a:t>
            </a:r>
            <a:r>
              <a:rPr lang="en-US" dirty="0"/>
              <a:t> is </a:t>
            </a:r>
            <a:r>
              <a:rPr lang="en-US" b="1" dirty="0"/>
              <a:t>a mythical creature with a lion's head and the body of a fish</a:t>
            </a:r>
            <a:r>
              <a:rPr lang="en-US" dirty="0"/>
              <a:t> that is widely used as a mascot and national personification of Singapore. Two </a:t>
            </a:r>
            <a:r>
              <a:rPr lang="en-US" dirty="0" err="1"/>
              <a:t>Merlion</a:t>
            </a:r>
            <a:r>
              <a:rPr lang="en-US" dirty="0"/>
              <a:t> statues are located at the park. The original </a:t>
            </a:r>
            <a:r>
              <a:rPr lang="en-US" dirty="0" err="1"/>
              <a:t>Merlion</a:t>
            </a:r>
            <a:r>
              <a:rPr lang="en-US" dirty="0"/>
              <a:t> structure measures 8.6 meters tall and spouts water from its mouth.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2177A11-26FB-4070-9A70-17735F367B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0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Universal Studios Singapore is a theme park located within the Resorts World </a:t>
            </a:r>
            <a:r>
              <a:rPr lang="en-US" dirty="0" err="1"/>
              <a:t>Sentosa</a:t>
            </a:r>
            <a:r>
              <a:rPr lang="en-US" dirty="0"/>
              <a:t> at </a:t>
            </a:r>
            <a:r>
              <a:rPr lang="en-US" dirty="0" err="1"/>
              <a:t>Sentosa</a:t>
            </a:r>
            <a:r>
              <a:rPr lang="en-US" dirty="0"/>
              <a:t>, Singapore. It features 28 rides, shows, and attractions in seven themed zones. It is one of the six Universal Studios theme parks around the world.</a:t>
            </a:r>
          </a:p>
        </p:txBody>
      </p:sp>
    </p:spTree>
    <p:extLst>
      <p:ext uri="{BB962C8B-B14F-4D97-AF65-F5344CB8AC3E}">
        <p14:creationId xmlns:p14="http://schemas.microsoft.com/office/powerpoint/2010/main" val="25106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/>
              <a:t>One of </a:t>
            </a:r>
            <a:r>
              <a:rPr lang="en-US" sz="1200" dirty="0" err="1"/>
              <a:t>Sentosa's</a:t>
            </a:r>
            <a:r>
              <a:rPr lang="en-US" sz="1200" dirty="0"/>
              <a:t> most popular multisensory experiences, Wings of Time is a fireworks show that won't disappoint. Best of all, it happens every night! Located beside Beach Station, Wings of Time commences at </a:t>
            </a:r>
            <a:r>
              <a:rPr lang="en-US" sz="1200" b="1" dirty="0"/>
              <a:t>7.40pm and 8.40pm nightly</a:t>
            </a:r>
            <a:r>
              <a:rPr lang="en-US" sz="1200" dirty="0"/>
              <a:t> and lasts for 20 minutes.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dirty="0"/>
              <a:t>The Singapore Cable Car is a gondola lift providing an aerial link from Mount Faber on the main island of Singapore to the resort island of </a:t>
            </a:r>
            <a:r>
              <a:rPr lang="en-US" sz="1200" dirty="0" err="1"/>
              <a:t>Sentosa</a:t>
            </a:r>
            <a:r>
              <a:rPr lang="en-US" sz="1200" dirty="0"/>
              <a:t> across the Keppel </a:t>
            </a:r>
            <a:r>
              <a:rPr lang="en-US" sz="1200" dirty="0" err="1"/>
              <a:t>Harbour</a:t>
            </a:r>
            <a:r>
              <a:rPr lang="en-US" sz="12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14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dirty="0"/>
              <a:t>The National Orchid Garden, located within the Singapore Botanic Gardens, was opened on 20 October 1995 by Senior Minister Lee </a:t>
            </a:r>
            <a:r>
              <a:rPr lang="en-US" sz="1200" dirty="0" err="1"/>
              <a:t>Kuan</a:t>
            </a:r>
            <a:r>
              <a:rPr lang="en-US" sz="1200" dirty="0"/>
              <a:t> Yew. The Singapore Botanic Gardens has been developed along a 3-Core Concept.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/>
              <a:t>The 158-year-old gardens are located on the edge of the Orchard Road Shopping District and are </a:t>
            </a:r>
            <a:r>
              <a:rPr lang="en-US" sz="1200" b="1" dirty="0"/>
              <a:t>home to the world famous Orchid Garden of Singapore</a:t>
            </a:r>
            <a:r>
              <a:rPr lang="en-US" sz="1200" dirty="0"/>
              <a:t>. Sprawled over 82 hectares, the gardens have over 10,000 different species of plants and flowers and receive millions of visitors who come to the island every year.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9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8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2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4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9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0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9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0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5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1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2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46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9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C2B6-1736-4263-A27D-0DA63AF706A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2EB52-C1BB-43F7-9986-C5AF100F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Singapore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Eras Demi ITC" panose="020B0805030504020804" pitchFamily="34" charset="0"/>
              </a:rPr>
              <a:t>My Dream Country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43387"/>
            <a:ext cx="30480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41854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94" y="472742"/>
            <a:ext cx="457200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97" y="1622323"/>
            <a:ext cx="5899356" cy="3318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05" y="4136924"/>
            <a:ext cx="3502769" cy="23346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240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2250"/>
            <a:ext cx="6044738" cy="4351338"/>
          </a:xfrm>
          <a:blipFill>
            <a:blip r:embed="rId3">
              <a:alphaModFix amt="15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.</a:t>
            </a:r>
          </a:p>
          <a:p>
            <a:r>
              <a:rPr lang="en-US" sz="2400" b="1" dirty="0"/>
              <a:t>Carrier capacity </a:t>
            </a:r>
            <a:r>
              <a:rPr lang="en-US" sz="2400" dirty="0"/>
              <a:t>- 67 cabins, maximum of 8 adult passengers per cabin, 2000 passengers per hour either way</a:t>
            </a:r>
          </a:p>
          <a:p>
            <a:r>
              <a:rPr lang="en-US" sz="2400" b="1" dirty="0"/>
              <a:t>Trip duration </a:t>
            </a:r>
            <a:r>
              <a:rPr lang="en-US" sz="2400" dirty="0"/>
              <a:t>- </a:t>
            </a:r>
            <a:r>
              <a:rPr lang="en-US" sz="2400" b="1" dirty="0"/>
              <a:t>15 min</a:t>
            </a:r>
          </a:p>
          <a:p>
            <a:r>
              <a:rPr lang="en-US" sz="2400" b="1" dirty="0"/>
              <a:t>Line Length(Technologies Features) </a:t>
            </a:r>
            <a:r>
              <a:rPr lang="en-US" sz="2400" dirty="0"/>
              <a:t>– </a:t>
            </a:r>
            <a:r>
              <a:rPr lang="en-US" sz="2000" dirty="0"/>
              <a:t>1,650 m (5,410 </a:t>
            </a:r>
            <a:r>
              <a:rPr lang="en-US" sz="2000" dirty="0" err="1"/>
              <a:t>ft</a:t>
            </a:r>
            <a:r>
              <a:rPr lang="en-US" sz="2000" dirty="0"/>
              <a:t>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Singapore cable car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090" y="1907338"/>
            <a:ext cx="4286250" cy="428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217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2" y="557264"/>
            <a:ext cx="5057559" cy="2844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68" y="597002"/>
            <a:ext cx="4434810" cy="2956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41" y="3553542"/>
            <a:ext cx="4193427" cy="2889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94" y="3946206"/>
            <a:ext cx="3325352" cy="2497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074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937" y="1842250"/>
            <a:ext cx="6354091" cy="1769427"/>
          </a:xfrm>
          <a:blipFill>
            <a:blip r:embed="rId3">
              <a:alphaModFix amt="15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en-US" sz="2400" b="1" dirty="0"/>
              <a:t>Home to the world famous Orchid Garden of Singapore</a:t>
            </a:r>
            <a:r>
              <a:rPr lang="en-US" sz="2400" dirty="0"/>
              <a:t>.</a:t>
            </a:r>
          </a:p>
          <a:p>
            <a:r>
              <a:rPr lang="en-US" sz="2400" dirty="0"/>
              <a:t>Opened on 20 October 1995 by Senior Minister Lee </a:t>
            </a:r>
            <a:r>
              <a:rPr lang="en-US" sz="2400" dirty="0" err="1"/>
              <a:t>Kuan</a:t>
            </a:r>
            <a:r>
              <a:rPr lang="en-US" sz="2400" dirty="0"/>
              <a:t> Yew.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National Orchid Garden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30" y="2006232"/>
            <a:ext cx="3119993" cy="19480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27" y="3733052"/>
            <a:ext cx="3714081" cy="2474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44" y="3733052"/>
            <a:ext cx="3939785" cy="2751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1534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5" y="631005"/>
            <a:ext cx="3983299" cy="2653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353" y="449185"/>
            <a:ext cx="4504944" cy="2983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91" y="3433177"/>
            <a:ext cx="3996850" cy="2657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76" y="3597632"/>
            <a:ext cx="4567085" cy="2566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467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42" y="1825625"/>
            <a:ext cx="7717116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Singapore Flyer</a:t>
            </a:r>
          </a:p>
        </p:txBody>
      </p:sp>
    </p:spTree>
    <p:extLst>
      <p:ext uri="{BB962C8B-B14F-4D97-AF65-F5344CB8AC3E}">
        <p14:creationId xmlns:p14="http://schemas.microsoft.com/office/powerpoint/2010/main" val="31105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15" y="657223"/>
            <a:ext cx="4098914" cy="2305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06" y="657223"/>
            <a:ext cx="3411333" cy="2223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57" y="3453581"/>
            <a:ext cx="4124018" cy="2318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76" y="3237369"/>
            <a:ext cx="3687096" cy="3027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502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There are several other locations.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60" y="1825625"/>
            <a:ext cx="3509310" cy="2339540"/>
          </a:xfrm>
        </p:spPr>
      </p:pic>
      <p:sp>
        <p:nvSpPr>
          <p:cNvPr id="5" name="TextBox 4"/>
          <p:cNvSpPr txBox="1"/>
          <p:nvPr/>
        </p:nvSpPr>
        <p:spPr>
          <a:xfrm>
            <a:off x="1002902" y="4159045"/>
            <a:ext cx="3495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Nighttime Sightseeing with River Cruise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16" y="1873045"/>
            <a:ext cx="3429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7932" y="4159045"/>
            <a:ext cx="3495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Kuala Lumpur &amp; Malacca from Singapore by licensed guide</a:t>
            </a:r>
          </a:p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31" y="1873045"/>
            <a:ext cx="34290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92447" y="4159045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Singapore Car Tour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71" y="395031"/>
            <a:ext cx="3096356" cy="2064237"/>
          </a:xfrm>
        </p:spPr>
      </p:pic>
      <p:sp>
        <p:nvSpPr>
          <p:cNvPr id="6" name="TextBox 5"/>
          <p:cNvSpPr txBox="1"/>
          <p:nvPr/>
        </p:nvSpPr>
        <p:spPr>
          <a:xfrm>
            <a:off x="781665" y="2433484"/>
            <a:ext cx="3126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 Car Fun Tour from Singapore</a:t>
            </a:r>
          </a:p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35" y="412955"/>
            <a:ext cx="3221293" cy="20205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85635" y="2433484"/>
            <a:ext cx="3221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Singapore Tour in Private Car or Minibus with Driver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776701" y="2433484"/>
            <a:ext cx="3535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Private Shore Excursion of Singapore by walk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399775"/>
            <a:ext cx="3535311" cy="20337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82" y="5412347"/>
            <a:ext cx="3138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Singapore River Cruise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82" y="3291962"/>
            <a:ext cx="3158922" cy="21059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152" y="3291963"/>
            <a:ext cx="3457577" cy="210594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138151" y="5397599"/>
            <a:ext cx="3457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Malacca Tour from Singapore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76701" y="5397599"/>
            <a:ext cx="3535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Ocean Views with Marina Bay Sands Sky Park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3244335"/>
            <a:ext cx="3535311" cy="216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720" y="1778289"/>
            <a:ext cx="9170324" cy="2693959"/>
          </a:xfrm>
          <a:blipFill>
            <a:blip r:embed="rId3">
              <a:alphaModFix amt="15000"/>
            </a:blip>
            <a:stretch>
              <a:fillRect/>
            </a:stretch>
          </a:blipFill>
        </p:spPr>
        <p:txBody>
          <a:bodyPr>
            <a:noAutofit/>
          </a:bodyPr>
          <a:lstStyle/>
          <a:p>
            <a:r>
              <a:rPr 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6271" y="6014434"/>
            <a:ext cx="3395730" cy="843566"/>
          </a:xfrm>
        </p:spPr>
        <p:txBody>
          <a:bodyPr>
            <a:normAutofit/>
          </a:bodyPr>
          <a:lstStyle/>
          <a:p>
            <a:r>
              <a:rPr lang="en-US" sz="2400" dirty="0"/>
              <a:t>Create By </a:t>
            </a:r>
          </a:p>
          <a:p>
            <a:pPr marL="457200" lvl="1" indent="0">
              <a:buNone/>
            </a:pPr>
            <a:r>
              <a:rPr lang="en-US" dirty="0" err="1"/>
              <a:t>A.Janani</a:t>
            </a:r>
            <a:r>
              <a:rPr lang="en-US"/>
              <a:t>  - E163886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CCDF584-82F8-1865-4587-7EF5E19D68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9703440" y="4701742"/>
            <a:ext cx="2073207" cy="108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21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5040" cy="1325563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Singapore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610" y="1807063"/>
            <a:ext cx="10573555" cy="1489929"/>
          </a:xfrm>
          <a:noFill/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Si</a:t>
            </a:r>
            <a:r>
              <a:rPr lang="en-US" dirty="0">
                <a:latin typeface="Bahnschrift SemiLight SemiConde" panose="020B0502040204020203" pitchFamily="34" charset="0"/>
              </a:rPr>
              <a:t>ngapore is a sovereign Island country and city-state in maritime Southeast Asia.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18662" y="1807063"/>
            <a:ext cx="5985163" cy="462698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3" y="2688852"/>
            <a:ext cx="3262023" cy="2082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5" y="4606630"/>
            <a:ext cx="3940903" cy="221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065" y="4633297"/>
            <a:ext cx="3483540" cy="2177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73" y="2682716"/>
            <a:ext cx="2907810" cy="19373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127" y="4295354"/>
            <a:ext cx="2611373" cy="1740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7" y="2875692"/>
            <a:ext cx="3369426" cy="18953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07" y="5872765"/>
            <a:ext cx="5033357" cy="937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07" y="4550371"/>
            <a:ext cx="30861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693" y="312708"/>
            <a:ext cx="5620439" cy="3512317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Primary Minister – Lee </a:t>
            </a:r>
            <a:r>
              <a:rPr lang="en-US" dirty="0" err="1"/>
              <a:t>Hsien</a:t>
            </a:r>
            <a:r>
              <a:rPr lang="en-US" dirty="0"/>
              <a:t> </a:t>
            </a:r>
            <a:r>
              <a:rPr lang="en-US" dirty="0" err="1"/>
              <a:t>Loong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11" y="1098319"/>
            <a:ext cx="3570002" cy="25760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00800" y="312708"/>
            <a:ext cx="5478770" cy="35123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Currency – Singapore Dollar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796" y="830080"/>
            <a:ext cx="2052905" cy="291163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1415" y="3993919"/>
            <a:ext cx="5478770" cy="2703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Population – 5.68 Million (2022)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34" y="4610636"/>
            <a:ext cx="3810532" cy="19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54827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C4D6EB"/>
            </a:gs>
            <a:gs pos="100000">
              <a:srgbClr val="FFEBFA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48" y="1677442"/>
            <a:ext cx="4727619" cy="244211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99" y="1269253"/>
            <a:ext cx="4560875" cy="32584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8693" y="356952"/>
            <a:ext cx="10614326" cy="434778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Singapore foods - </a:t>
            </a:r>
            <a:r>
              <a:rPr lang="en-US" b="1" dirty="0" err="1"/>
              <a:t>aya</a:t>
            </a:r>
            <a:r>
              <a:rPr lang="en-US" b="1" dirty="0"/>
              <a:t> toast, </a:t>
            </a:r>
            <a:r>
              <a:rPr lang="en-US" b="1" dirty="0" err="1"/>
              <a:t>chilli</a:t>
            </a:r>
            <a:r>
              <a:rPr lang="en-US" b="1" dirty="0"/>
              <a:t> crab, fish head curry, </a:t>
            </a:r>
            <a:r>
              <a:rPr lang="en-US" b="1" dirty="0" err="1"/>
              <a:t>laksa</a:t>
            </a:r>
            <a:r>
              <a:rPr lang="en-US" b="1" dirty="0"/>
              <a:t>, roti </a:t>
            </a:r>
            <a:r>
              <a:rPr lang="en-US" b="1" dirty="0" err="1"/>
              <a:t>prata</a:t>
            </a:r>
            <a:r>
              <a:rPr lang="en-US" b="1" dirty="0"/>
              <a:t> and </a:t>
            </a:r>
            <a:r>
              <a:rPr lang="en-US" b="1" dirty="0" err="1"/>
              <a:t>Hainanese</a:t>
            </a:r>
            <a:r>
              <a:rPr lang="en-US" b="1" dirty="0"/>
              <a:t> chicken rice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29016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Best Places to visit in Singapore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Bahnschrift" panose="020B0502040204020203" pitchFamily="34" charset="0"/>
              </a:rPr>
              <a:t>Sentosa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err="1">
                <a:latin typeface="Bahnschrift" panose="020B0502040204020203" pitchFamily="34" charset="0"/>
              </a:rPr>
              <a:t>Marlion</a:t>
            </a:r>
            <a:r>
              <a:rPr lang="en-US" dirty="0">
                <a:latin typeface="Bahnschrift" panose="020B0502040204020203" pitchFamily="34" charset="0"/>
              </a:rPr>
              <a:t> Tower</a:t>
            </a:r>
          </a:p>
          <a:p>
            <a:r>
              <a:rPr lang="en-US" dirty="0">
                <a:latin typeface="Bahnschrift" panose="020B0502040204020203" pitchFamily="34" charset="0"/>
              </a:rPr>
              <a:t>Universal Studios Singapore</a:t>
            </a:r>
          </a:p>
          <a:p>
            <a:r>
              <a:rPr lang="en-US" dirty="0">
                <a:latin typeface="Bahnschrift" panose="020B0502040204020203" pitchFamily="34" charset="0"/>
              </a:rPr>
              <a:t>Wings of Time</a:t>
            </a:r>
          </a:p>
          <a:p>
            <a:r>
              <a:rPr lang="en-US" dirty="0">
                <a:latin typeface="Bahnschrift" panose="020B0502040204020203" pitchFamily="34" charset="0"/>
              </a:rPr>
              <a:t>Singapore cable car</a:t>
            </a:r>
          </a:p>
          <a:p>
            <a:r>
              <a:rPr lang="en-US" dirty="0">
                <a:latin typeface="Bahnschrift" panose="020B0502040204020203" pitchFamily="34" charset="0"/>
              </a:rPr>
              <a:t>National Orchid Garden &amp; Botanic Garden </a:t>
            </a:r>
          </a:p>
          <a:p>
            <a:r>
              <a:rPr lang="en-US" dirty="0">
                <a:latin typeface="Bahnschrift" panose="020B0502040204020203" pitchFamily="34" charset="0"/>
              </a:rPr>
              <a:t>Singapore Flyer</a:t>
            </a:r>
          </a:p>
        </p:txBody>
      </p:sp>
    </p:spTree>
    <p:extLst>
      <p:ext uri="{BB962C8B-B14F-4D97-AF65-F5344CB8AC3E}">
        <p14:creationId xmlns:p14="http://schemas.microsoft.com/office/powerpoint/2010/main" val="293786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60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Sentosa</a:t>
            </a:r>
            <a:r>
              <a:rPr lang="en-US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si-LK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Merlion</a:t>
            </a:r>
            <a:r>
              <a:rPr lang="en-US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Towers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9" y="2519078"/>
            <a:ext cx="5341258" cy="3373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1901370"/>
            <a:ext cx="5476723" cy="4107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432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Universal Studios Singapore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05" y="1890848"/>
            <a:ext cx="9103253" cy="4510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906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32" y="822735"/>
            <a:ext cx="4860116" cy="3231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75" y="1140358"/>
            <a:ext cx="4876800" cy="3249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79" y="4390288"/>
            <a:ext cx="3236994" cy="2157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254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971" y="1869730"/>
            <a:ext cx="11466285" cy="4597572"/>
          </a:xfrm>
          <a:blipFill>
            <a:blip r:embed="rId3">
              <a:alphaModFix amt="15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en-US" sz="2400" dirty="0"/>
              <a:t>Duration: </a:t>
            </a:r>
            <a:r>
              <a:rPr lang="en-US" sz="2400" b="1" dirty="0"/>
              <a:t>20 minutes per show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47915" y="321582"/>
            <a:ext cx="11368314" cy="1325563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Wings of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770" y="2743305"/>
            <a:ext cx="5320771" cy="3396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54" y="2743306"/>
            <a:ext cx="5251688" cy="3501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716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515</Words>
  <Application>Microsoft Office PowerPoint</Application>
  <PresentationFormat>Widescreen</PresentationFormat>
  <Paragraphs>69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Bahnschrift</vt:lpstr>
      <vt:lpstr>Bahnschrift SemiLight SemiConde</vt:lpstr>
      <vt:lpstr>Calibri</vt:lpstr>
      <vt:lpstr>Calibri Light</vt:lpstr>
      <vt:lpstr>Cooper Black</vt:lpstr>
      <vt:lpstr>Eras Demi ITC</vt:lpstr>
      <vt:lpstr>Iskoola Pota</vt:lpstr>
      <vt:lpstr>Stencil</vt:lpstr>
      <vt:lpstr>Wingdings</vt:lpstr>
      <vt:lpstr>Office Theme</vt:lpstr>
      <vt:lpstr>Singapore</vt:lpstr>
      <vt:lpstr>Singapore </vt:lpstr>
      <vt:lpstr>PowerPoint Presentation</vt:lpstr>
      <vt:lpstr>PowerPoint Presentation</vt:lpstr>
      <vt:lpstr>Best Places to visit in Singapore</vt:lpstr>
      <vt:lpstr>Sentosa Merlion Towers</vt:lpstr>
      <vt:lpstr>PowerPoint Presentation</vt:lpstr>
      <vt:lpstr>PowerPoint Presentation</vt:lpstr>
      <vt:lpstr>Wings of Time</vt:lpstr>
      <vt:lpstr>PowerPoint Presentation</vt:lpstr>
      <vt:lpstr>Singapore cable car</vt:lpstr>
      <vt:lpstr>PowerPoint Presentation</vt:lpstr>
      <vt:lpstr>National Orchid Garden</vt:lpstr>
      <vt:lpstr>PowerPoint Presentation</vt:lpstr>
      <vt:lpstr>Singapore Flyer</vt:lpstr>
      <vt:lpstr>PowerPoint Presentation</vt:lpstr>
      <vt:lpstr>There are several other locations.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Singapore</dc:title>
  <dc:creator>Microsoft account</dc:creator>
  <cp:lastModifiedBy>S.D.A. Janani</cp:lastModifiedBy>
  <cp:revision>22</cp:revision>
  <dcterms:created xsi:type="dcterms:W3CDTF">2022-08-19T23:21:13Z</dcterms:created>
  <dcterms:modified xsi:type="dcterms:W3CDTF">2024-07-07T16:35:07Z</dcterms:modified>
</cp:coreProperties>
</file>